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PT Sans Narrow" panose="020B0604020202020204" charset="0"/>
      <p:regular r:id="rId8"/>
      <p:bold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5774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cience.howstuffworks.com/environmental/earth/geophysics/h2o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aps.howstuffworks.com/maps-of-australia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STALAGMITE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JOSEPHINE MANU &amp; COLETTE ICKES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IT?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STALAGMITE IS A TYPE OF ROCK FORMATION THAT RISES FROM THE FLOOR OF A CAVE, DUE TO THE ACCUMULATIONS OF MATERIAL DEPOSITING FROM CEILING DRIPPINGS.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take it back to the Greek word "</a:t>
            </a:r>
            <a:r>
              <a:rPr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stalassein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 which means "to drip."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FORMATION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Stalagmites grow simply because of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water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running over and through inorganic material.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the water that drops to the floor of the cave still has some dissolved calcite in it, it can deposit more dissolved calcite there, forming a stalagmite.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FORMATION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175" y="370299"/>
            <a:ext cx="3429850" cy="463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IT CAN BE FOUND?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Limestone caves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Why = Because there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 mainly composed of calcite, a common mineral found in sedimentary rocks. Calcite molecules are made of calcium and carbonate ions, and are referred to as </a:t>
            </a: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calcium carbonate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.mainly composed of </a:t>
            </a:r>
            <a:r>
              <a:rPr lang="en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calcite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can also be found in: Carlsbad Caverns in New Mexico, Timpanogos Caves in Utah, Mammoth Cave in Kentucky and Jenolan Caves and Buchan Caves in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Australia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On-screen Show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PT Sans Narrow</vt:lpstr>
      <vt:lpstr>Open Sans</vt:lpstr>
      <vt:lpstr>tropic</vt:lpstr>
      <vt:lpstr>STALAGMITE</vt:lpstr>
      <vt:lpstr>WHAT IS IT?</vt:lpstr>
      <vt:lpstr>FORMATION</vt:lpstr>
      <vt:lpstr>FORMATION</vt:lpstr>
      <vt:lpstr>WHERE IT CAN BE FOUND?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STALAGMITE</dc:title>
  <dc:creator>Josephine A. Manu</dc:creator>
  <cp:lastModifiedBy>Josephine A. Manu</cp:lastModifiedBy>
  <cp:revision>1</cp:revision>
  <dcterms:modified xsi:type="dcterms:W3CDTF">2016-04-20T21:05:30Z</dcterms:modified>
</cp:coreProperties>
</file>