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8" r:id="rId4"/>
    <p:sldId id="257" r:id="rId5"/>
    <p:sldId id="259" r:id="rId6"/>
    <p:sldId id="260"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7F14A-4470-4B37-B9F7-133678E7EEF6}" type="datetimeFigureOut">
              <a:rPr lang="en-US" smtClean="0"/>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2A272-77CA-4591-8451-BF369312AA38}"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7F14A-4470-4B37-B9F7-133678E7EEF6}" type="datetimeFigureOut">
              <a:rPr lang="en-US" smtClean="0"/>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2A272-77CA-4591-8451-BF369312AA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7F14A-4470-4B37-B9F7-133678E7EEF6}" type="datetimeFigureOut">
              <a:rPr lang="en-US" smtClean="0"/>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2A272-77CA-4591-8451-BF369312AA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7F14A-4470-4B37-B9F7-133678E7EEF6}" type="datetimeFigureOut">
              <a:rPr lang="en-US" smtClean="0"/>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2A272-77CA-4591-8451-BF369312AA3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7F14A-4470-4B37-B9F7-133678E7EEF6}" type="datetimeFigureOut">
              <a:rPr lang="en-US" smtClean="0"/>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2A272-77CA-4591-8451-BF369312AA38}"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D7F14A-4470-4B37-B9F7-133678E7EEF6}" type="datetimeFigureOut">
              <a:rPr lang="en-US" smtClean="0"/>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2A272-77CA-4591-8451-BF369312AA3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D7F14A-4470-4B37-B9F7-133678E7EEF6}" type="datetimeFigureOut">
              <a:rPr lang="en-US" smtClean="0"/>
              <a:t>12/12/2013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52A272-77CA-4591-8451-BF369312AA38}"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D7F14A-4470-4B37-B9F7-133678E7EEF6}" type="datetimeFigureOut">
              <a:rPr lang="en-US" smtClean="0"/>
              <a:t>12/12/2013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52A272-77CA-4591-8451-BF369312AA3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F14A-4470-4B37-B9F7-133678E7EEF6}" type="datetimeFigureOut">
              <a:rPr lang="en-US" smtClean="0"/>
              <a:t>12/12/2013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52A272-77CA-4591-8451-BF369312AA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F14A-4470-4B37-B9F7-133678E7EEF6}" type="datetimeFigureOut">
              <a:rPr lang="en-US" smtClean="0"/>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2A272-77CA-4591-8451-BF369312AA38}"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F14A-4470-4B37-B9F7-133678E7EEF6}" type="datetimeFigureOut">
              <a:rPr lang="en-US" smtClean="0"/>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2A272-77CA-4591-8451-BF369312AA3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DD7F14A-4470-4B37-B9F7-133678E7EEF6}" type="datetimeFigureOut">
              <a:rPr lang="en-US" smtClean="0"/>
              <a:t>12/12/2013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352A272-77CA-4591-8451-BF369312AA38}"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Chloroplast </a:t>
            </a:r>
            <a:endParaRPr lang="en-US" dirty="0"/>
          </a:p>
        </p:txBody>
      </p:sp>
      <p:sp>
        <p:nvSpPr>
          <p:cNvPr id="3" name="Subtitle 2"/>
          <p:cNvSpPr>
            <a:spLocks noGrp="1"/>
          </p:cNvSpPr>
          <p:nvPr>
            <p:ph type="subTitle" idx="1"/>
          </p:nvPr>
        </p:nvSpPr>
        <p:spPr/>
        <p:txBody>
          <a:bodyPr/>
          <a:lstStyle/>
          <a:p>
            <a:r>
              <a:rPr lang="en-US" dirty="0" smtClean="0"/>
              <a:t>By: Josephine Manu and Seth Alonso</a:t>
            </a:r>
            <a:endParaRPr lang="en-US" dirty="0"/>
          </a:p>
        </p:txBody>
      </p:sp>
    </p:spTree>
    <p:extLst>
      <p:ext uri="{BB962C8B-B14F-4D97-AF65-F5344CB8AC3E}">
        <p14:creationId xmlns:p14="http://schemas.microsoft.com/office/powerpoint/2010/main" val="491076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Chloroplast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4163291" cy="38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876800" y="2590800"/>
            <a:ext cx="3048000" cy="923330"/>
          </a:xfrm>
          <a:prstGeom prst="rect">
            <a:avLst/>
          </a:prstGeom>
          <a:noFill/>
        </p:spPr>
        <p:txBody>
          <a:bodyPr wrap="square" rtlCol="0">
            <a:spAutoFit/>
          </a:bodyPr>
          <a:lstStyle/>
          <a:p>
            <a:r>
              <a:rPr lang="en-US" dirty="0" smtClean="0"/>
              <a:t>-Contains the green chemical chlorophyll, which traps light for photosynthesis.</a:t>
            </a:r>
            <a:endParaRPr lang="en-US" dirty="0"/>
          </a:p>
        </p:txBody>
      </p:sp>
      <p:sp>
        <p:nvSpPr>
          <p:cNvPr id="4" name="TextBox 3"/>
          <p:cNvSpPr txBox="1"/>
          <p:nvPr/>
        </p:nvSpPr>
        <p:spPr>
          <a:xfrm>
            <a:off x="5029200" y="3962400"/>
            <a:ext cx="2743200" cy="1200329"/>
          </a:xfrm>
          <a:prstGeom prst="rect">
            <a:avLst/>
          </a:prstGeom>
          <a:noFill/>
        </p:spPr>
        <p:txBody>
          <a:bodyPr wrap="square" rtlCol="0">
            <a:spAutoFit/>
          </a:bodyPr>
          <a:lstStyle/>
          <a:p>
            <a:r>
              <a:rPr lang="en-US" dirty="0" smtClean="0"/>
              <a:t>- </a:t>
            </a:r>
            <a:r>
              <a:rPr lang="en-US" dirty="0"/>
              <a:t>(in green plant cells) a plastid that contains chlorophyll and in which photosynthesis takes place</a:t>
            </a:r>
            <a:r>
              <a:rPr lang="en-US" dirty="0" smtClean="0"/>
              <a:t>.</a:t>
            </a:r>
            <a:endParaRPr lang="en-US" dirty="0"/>
          </a:p>
        </p:txBody>
      </p:sp>
      <p:sp>
        <p:nvSpPr>
          <p:cNvPr id="5" name="TextBox 4"/>
          <p:cNvSpPr txBox="1"/>
          <p:nvPr/>
        </p:nvSpPr>
        <p:spPr>
          <a:xfrm>
            <a:off x="5410200" y="2121932"/>
            <a:ext cx="3048000" cy="369332"/>
          </a:xfrm>
          <a:prstGeom prst="rect">
            <a:avLst/>
          </a:prstGeom>
          <a:noFill/>
        </p:spPr>
        <p:txBody>
          <a:bodyPr wrap="square" rtlCol="0">
            <a:spAutoFit/>
          </a:bodyPr>
          <a:lstStyle/>
          <a:p>
            <a:r>
              <a:rPr lang="en-US" dirty="0" smtClean="0"/>
              <a:t>Definition </a:t>
            </a:r>
            <a:endParaRPr lang="en-US" dirty="0"/>
          </a:p>
        </p:txBody>
      </p:sp>
    </p:spTree>
    <p:extLst>
      <p:ext uri="{BB962C8B-B14F-4D97-AF65-F5344CB8AC3E}">
        <p14:creationId xmlns:p14="http://schemas.microsoft.com/office/powerpoint/2010/main" val="2958910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p:spPr>
        <p:txBody>
          <a:bodyPr>
            <a:normAutofit/>
          </a:bodyPr>
          <a:lstStyle/>
          <a:p>
            <a:r>
              <a:rPr lang="en-US" dirty="0" smtClean="0"/>
              <a:t>Outer membrane </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346536"/>
            <a:ext cx="3048000" cy="1903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3429000" y="3124200"/>
            <a:ext cx="1485900" cy="1028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34200" y="1752600"/>
            <a:ext cx="2133600" cy="1477328"/>
          </a:xfrm>
          <a:prstGeom prst="rect">
            <a:avLst/>
          </a:prstGeom>
          <a:noFill/>
        </p:spPr>
        <p:txBody>
          <a:bodyPr wrap="square" rtlCol="0">
            <a:spAutoFit/>
          </a:bodyPr>
          <a:lstStyle/>
          <a:p>
            <a:r>
              <a:rPr lang="en-US" dirty="0"/>
              <a:t> </a:t>
            </a:r>
            <a:r>
              <a:rPr lang="en-US" dirty="0" smtClean="0"/>
              <a:t>-Surfaces </a:t>
            </a:r>
            <a:r>
              <a:rPr lang="en-US" dirty="0"/>
              <a:t>facing the </a:t>
            </a:r>
            <a:r>
              <a:rPr lang="en-US" dirty="0" err="1"/>
              <a:t>exoplasmatic</a:t>
            </a:r>
            <a:r>
              <a:rPr lang="en-US" dirty="0"/>
              <a:t> </a:t>
            </a:r>
            <a:r>
              <a:rPr lang="en-US" dirty="0" smtClean="0"/>
              <a:t>lumen</a:t>
            </a:r>
          </a:p>
          <a:p>
            <a:endParaRPr lang="en-US" dirty="0"/>
          </a:p>
          <a:p>
            <a:r>
              <a:rPr lang="en-US" dirty="0" smtClean="0"/>
              <a:t>-Fracture </a:t>
            </a:r>
            <a:r>
              <a:rPr lang="en-US" dirty="0"/>
              <a:t>within the membrane</a:t>
            </a:r>
          </a:p>
        </p:txBody>
      </p:sp>
      <p:sp>
        <p:nvSpPr>
          <p:cNvPr id="10" name="TextBox 9"/>
          <p:cNvSpPr txBox="1"/>
          <p:nvPr/>
        </p:nvSpPr>
        <p:spPr>
          <a:xfrm>
            <a:off x="3962400" y="2667000"/>
            <a:ext cx="2362200" cy="369332"/>
          </a:xfrm>
          <a:prstGeom prst="rect">
            <a:avLst/>
          </a:prstGeom>
          <a:noFill/>
        </p:spPr>
        <p:txBody>
          <a:bodyPr wrap="square" rtlCol="0">
            <a:spAutoFit/>
          </a:bodyPr>
          <a:lstStyle/>
          <a:p>
            <a:r>
              <a:rPr lang="en-US" dirty="0" smtClean="0"/>
              <a:t>OUTER MEMBRANE</a:t>
            </a:r>
            <a:endParaRPr lang="en-US" dirty="0"/>
          </a:p>
        </p:txBody>
      </p:sp>
    </p:spTree>
    <p:extLst>
      <p:ext uri="{BB962C8B-B14F-4D97-AF65-F5344CB8AC3E}">
        <p14:creationId xmlns:p14="http://schemas.microsoft.com/office/powerpoint/2010/main" val="2605922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Inner membrane </a:t>
            </a:r>
            <a:endParaRPr lang="en-US" dirty="0"/>
          </a:p>
        </p:txBody>
      </p:sp>
      <p:sp>
        <p:nvSpPr>
          <p:cNvPr id="3" name="Content Placeholder 2"/>
          <p:cNvSpPr>
            <a:spLocks noGrp="1"/>
          </p:cNvSpPr>
          <p:nvPr>
            <p:ph idx="1"/>
          </p:nvPr>
        </p:nvSpPr>
        <p:spPr>
          <a:xfrm>
            <a:off x="5257800" y="609600"/>
            <a:ext cx="3048000" cy="3962400"/>
          </a:xfrm>
        </p:spPr>
        <p:txBody>
          <a:bodyPr/>
          <a:lstStyle/>
          <a:p>
            <a:pPr marL="0" indent="0">
              <a:buNone/>
            </a:pPr>
            <a:r>
              <a:rPr lang="en-US" dirty="0" smtClean="0"/>
              <a:t>-Surface </a:t>
            </a:r>
            <a:r>
              <a:rPr lang="en-US" dirty="0"/>
              <a:t>facing the cytosol (</a:t>
            </a:r>
            <a:r>
              <a:rPr lang="en-US" dirty="0" err="1"/>
              <a:t>stroma</a:t>
            </a:r>
            <a:r>
              <a:rPr lang="en-US" dirty="0" smtClean="0"/>
              <a:t>)</a:t>
            </a:r>
          </a:p>
          <a:p>
            <a:pPr marL="0" indent="0">
              <a:buNone/>
            </a:pPr>
            <a:endParaRPr lang="en-US" dirty="0"/>
          </a:p>
          <a:p>
            <a:pPr marL="0" indent="0">
              <a:buNone/>
            </a:pPr>
            <a:r>
              <a:rPr lang="en-US" dirty="0"/>
              <a:t>- </a:t>
            </a:r>
            <a:r>
              <a:rPr lang="en-US" dirty="0" smtClean="0"/>
              <a:t>Fracture </a:t>
            </a:r>
            <a:r>
              <a:rPr lang="en-US" dirty="0"/>
              <a:t>within the membrane</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429000"/>
            <a:ext cx="2933700" cy="1832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1839022" y="2785946"/>
            <a:ext cx="878623"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90800" y="2286000"/>
            <a:ext cx="2590800" cy="369332"/>
          </a:xfrm>
          <a:prstGeom prst="rect">
            <a:avLst/>
          </a:prstGeom>
          <a:noFill/>
        </p:spPr>
        <p:txBody>
          <a:bodyPr wrap="square" rtlCol="0">
            <a:spAutoFit/>
          </a:bodyPr>
          <a:lstStyle/>
          <a:p>
            <a:r>
              <a:rPr lang="en-US" dirty="0" smtClean="0"/>
              <a:t>INNER MEMBRANE </a:t>
            </a:r>
            <a:endParaRPr lang="en-US" dirty="0"/>
          </a:p>
        </p:txBody>
      </p:sp>
    </p:spTree>
    <p:extLst>
      <p:ext uri="{BB962C8B-B14F-4D97-AF65-F5344CB8AC3E}">
        <p14:creationId xmlns:p14="http://schemas.microsoft.com/office/powerpoint/2010/main" val="2375714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Stroma</a:t>
            </a:r>
            <a:r>
              <a:rPr lang="en-US" dirty="0" smtClean="0"/>
              <a:t> lamellae</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505200"/>
            <a:ext cx="3048264" cy="190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05600" y="1676400"/>
            <a:ext cx="1752600" cy="2031325"/>
          </a:xfrm>
          <a:prstGeom prst="rect">
            <a:avLst/>
          </a:prstGeom>
          <a:noFill/>
        </p:spPr>
        <p:txBody>
          <a:bodyPr wrap="square" rtlCol="0">
            <a:spAutoFit/>
          </a:bodyPr>
          <a:lstStyle/>
          <a:p>
            <a:r>
              <a:rPr lang="en-US" dirty="0"/>
              <a:t>The </a:t>
            </a:r>
            <a:r>
              <a:rPr lang="en-US" dirty="0" err="1"/>
              <a:t>stroma</a:t>
            </a:r>
            <a:r>
              <a:rPr lang="en-US" dirty="0"/>
              <a:t> is an area inside of the chloroplast where reactions occur and starches (sugars) are created.</a:t>
            </a:r>
          </a:p>
        </p:txBody>
      </p:sp>
      <p:cxnSp>
        <p:nvCxnSpPr>
          <p:cNvPr id="6" name="Straight Arrow Connector 5"/>
          <p:cNvCxnSpPr/>
          <p:nvPr/>
        </p:nvCxnSpPr>
        <p:spPr>
          <a:xfrm flipH="1">
            <a:off x="1981200" y="3200400"/>
            <a:ext cx="914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19400" y="2819400"/>
            <a:ext cx="1905000" cy="369332"/>
          </a:xfrm>
          <a:prstGeom prst="rect">
            <a:avLst/>
          </a:prstGeom>
          <a:noFill/>
        </p:spPr>
        <p:txBody>
          <a:bodyPr wrap="square" rtlCol="0">
            <a:spAutoFit/>
          </a:bodyPr>
          <a:lstStyle/>
          <a:p>
            <a:r>
              <a:rPr lang="en-US" dirty="0" err="1" smtClean="0"/>
              <a:t>Stroma</a:t>
            </a:r>
            <a:r>
              <a:rPr lang="en-US" dirty="0" smtClean="0"/>
              <a:t> </a:t>
            </a:r>
            <a:endParaRPr lang="en-US" dirty="0"/>
          </a:p>
        </p:txBody>
      </p:sp>
    </p:spTree>
    <p:extLst>
      <p:ext uri="{BB962C8B-B14F-4D97-AF65-F5344CB8AC3E}">
        <p14:creationId xmlns:p14="http://schemas.microsoft.com/office/powerpoint/2010/main" val="1574709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Granum </a:t>
            </a:r>
            <a:endParaRPr lang="en-US" dirty="0"/>
          </a:p>
        </p:txBody>
      </p:sp>
      <p:sp>
        <p:nvSpPr>
          <p:cNvPr id="3" name="Content Placeholder 2"/>
          <p:cNvSpPr>
            <a:spLocks noGrp="1"/>
          </p:cNvSpPr>
          <p:nvPr>
            <p:ph idx="1"/>
          </p:nvPr>
        </p:nvSpPr>
        <p:spPr>
          <a:xfrm>
            <a:off x="6248400" y="685800"/>
            <a:ext cx="2057400" cy="5029200"/>
          </a:xfrm>
        </p:spPr>
        <p:txBody>
          <a:bodyPr>
            <a:normAutofit/>
          </a:bodyPr>
          <a:lstStyle/>
          <a:p>
            <a:r>
              <a:rPr lang="en-US" sz="2000" dirty="0"/>
              <a:t>The stacks of thylakoids are called grana. </a:t>
            </a:r>
            <a:endParaRPr lang="en-US" sz="2000" dirty="0" smtClean="0"/>
          </a:p>
          <a:p>
            <a:endParaRPr lang="en-US" sz="2000" dirty="0"/>
          </a:p>
          <a:p>
            <a:endParaRPr lang="en-US" sz="2000" dirty="0" smtClean="0"/>
          </a:p>
          <a:p>
            <a:r>
              <a:rPr lang="en-US" sz="2000" dirty="0" smtClean="0"/>
              <a:t>They </a:t>
            </a:r>
            <a:r>
              <a:rPr lang="en-US" sz="2000" dirty="0"/>
              <a:t>are connected with an extensive </a:t>
            </a:r>
            <a:r>
              <a:rPr lang="en-US" sz="2000" dirty="0" smtClean="0"/>
              <a:t>system </a:t>
            </a:r>
            <a:r>
              <a:rPr lang="en-US" sz="2000" dirty="0"/>
              <a:t>of tubules.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761" y="3124200"/>
            <a:ext cx="304800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1905000" y="1828800"/>
            <a:ext cx="685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05000" y="1295400"/>
            <a:ext cx="2590800" cy="381000"/>
          </a:xfrm>
          <a:prstGeom prst="rect">
            <a:avLst/>
          </a:prstGeom>
          <a:noFill/>
        </p:spPr>
        <p:txBody>
          <a:bodyPr wrap="square" rtlCol="0">
            <a:spAutoFit/>
          </a:bodyPr>
          <a:lstStyle/>
          <a:p>
            <a:r>
              <a:rPr lang="en-US" dirty="0" smtClean="0"/>
              <a:t>GRANUM</a:t>
            </a:r>
            <a:endParaRPr lang="en-US" dirty="0"/>
          </a:p>
        </p:txBody>
      </p:sp>
    </p:spTree>
    <p:extLst>
      <p:ext uri="{BB962C8B-B14F-4D97-AF65-F5344CB8AC3E}">
        <p14:creationId xmlns:p14="http://schemas.microsoft.com/office/powerpoint/2010/main" val="2984135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Intermembrane</a:t>
            </a:r>
            <a:r>
              <a:rPr lang="en-US" smtClean="0"/>
              <a:t> space</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429000"/>
            <a:ext cx="3048264" cy="190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2133600" y="2514600"/>
            <a:ext cx="9906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62200" y="2057400"/>
            <a:ext cx="3276600" cy="369332"/>
          </a:xfrm>
          <a:prstGeom prst="rect">
            <a:avLst/>
          </a:prstGeom>
          <a:noFill/>
        </p:spPr>
        <p:txBody>
          <a:bodyPr wrap="square" rtlCol="0">
            <a:spAutoFit/>
          </a:bodyPr>
          <a:lstStyle/>
          <a:p>
            <a:r>
              <a:rPr lang="en-US" dirty="0" smtClean="0"/>
              <a:t>INTERMEMBRANE SPACE</a:t>
            </a:r>
            <a:endParaRPr lang="en-US" dirty="0"/>
          </a:p>
        </p:txBody>
      </p:sp>
      <p:sp>
        <p:nvSpPr>
          <p:cNvPr id="7" name="TextBox 6"/>
          <p:cNvSpPr txBox="1"/>
          <p:nvPr/>
        </p:nvSpPr>
        <p:spPr>
          <a:xfrm>
            <a:off x="6705600" y="1905000"/>
            <a:ext cx="2286000" cy="1200329"/>
          </a:xfrm>
          <a:prstGeom prst="rect">
            <a:avLst/>
          </a:prstGeom>
          <a:noFill/>
        </p:spPr>
        <p:txBody>
          <a:bodyPr wrap="square" rtlCol="0">
            <a:spAutoFit/>
          </a:bodyPr>
          <a:lstStyle/>
          <a:p>
            <a:r>
              <a:rPr lang="en-US" dirty="0" smtClean="0"/>
              <a:t>-This is the space that separates the outer and the inner membrane apart.</a:t>
            </a:r>
            <a:endParaRPr lang="en-US" dirty="0"/>
          </a:p>
        </p:txBody>
      </p:sp>
    </p:spTree>
    <p:extLst>
      <p:ext uri="{BB962C8B-B14F-4D97-AF65-F5344CB8AC3E}">
        <p14:creationId xmlns:p14="http://schemas.microsoft.com/office/powerpoint/2010/main" val="2953007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Thylakoid </a:t>
            </a:r>
            <a:endParaRPr lang="en-US" dirty="0"/>
          </a:p>
        </p:txBody>
      </p:sp>
      <p:sp>
        <p:nvSpPr>
          <p:cNvPr id="3" name="Content Placeholder 2"/>
          <p:cNvSpPr>
            <a:spLocks noGrp="1"/>
          </p:cNvSpPr>
          <p:nvPr>
            <p:ph idx="1"/>
          </p:nvPr>
        </p:nvSpPr>
        <p:spPr>
          <a:xfrm>
            <a:off x="5638800" y="685800"/>
            <a:ext cx="2667000" cy="5257800"/>
          </a:xfrm>
        </p:spPr>
        <p:txBody>
          <a:bodyPr/>
          <a:lstStyle/>
          <a:p>
            <a:r>
              <a:rPr lang="en-US" dirty="0"/>
              <a:t>Inside the chloroplasts are stacks of discs called thylakoids. They are compared to stacks of coins within the walls of the chloroplast, and they act to trap the energy from sunlight.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82590"/>
            <a:ext cx="304800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1295400" y="2209800"/>
            <a:ext cx="6858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295400" y="2209800"/>
            <a:ext cx="571500" cy="15654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9600" y="1752600"/>
            <a:ext cx="2133600" cy="369332"/>
          </a:xfrm>
          <a:prstGeom prst="rect">
            <a:avLst/>
          </a:prstGeom>
          <a:noFill/>
        </p:spPr>
        <p:txBody>
          <a:bodyPr wrap="square" rtlCol="0">
            <a:spAutoFit/>
          </a:bodyPr>
          <a:lstStyle/>
          <a:p>
            <a:r>
              <a:rPr lang="en-US" dirty="0" smtClean="0"/>
              <a:t>THYLAKOID</a:t>
            </a:r>
            <a:endParaRPr lang="en-US" dirty="0"/>
          </a:p>
        </p:txBody>
      </p:sp>
    </p:spTree>
    <p:extLst>
      <p:ext uri="{BB962C8B-B14F-4D97-AF65-F5344CB8AC3E}">
        <p14:creationId xmlns:p14="http://schemas.microsoft.com/office/powerpoint/2010/main" val="4147391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BYE FELICIA !!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609600"/>
            <a:ext cx="3581400" cy="4184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6868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42</TotalTime>
  <Words>177</Words>
  <Application>Microsoft Office PowerPoint</Application>
  <PresentationFormat>On-screen Show (4:3)</PresentationFormat>
  <Paragraphs>32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NewsPrint</vt:lpstr>
      <vt:lpstr>Chloroplast </vt:lpstr>
      <vt:lpstr>Chloroplast </vt:lpstr>
      <vt:lpstr>Outer membrane </vt:lpstr>
      <vt:lpstr>Inner membrane </vt:lpstr>
      <vt:lpstr>Stroma lamellae</vt:lpstr>
      <vt:lpstr>Granum </vt:lpstr>
      <vt:lpstr>Intermembrane space</vt:lpstr>
      <vt:lpstr>Thylakoid </vt:lpstr>
      <vt:lpstr>BYE FELICIA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Chloroplast</dc:title>
  <dc:creator>Josephine A. Manu</dc:creator>
  <cp:lastModifiedBy>Josephine A. Manu</cp:lastModifiedBy>
  <cp:revision>7</cp:revision>
  <dcterms:created xsi:type="dcterms:W3CDTF">2013-12-10T20:58:51Z</dcterms:created>
  <dcterms:modified xsi:type="dcterms:W3CDTF">2013-12-12T15:52:37Z</dcterms:modified>
</cp:coreProperties>
</file>